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a:t>
            </a:r>
            <a:r>
              <a:rPr lang="az-Latn-AZ" b="1"/>
              <a:t>last_read_at </a:t>
            </a:r>
            <a:r>
              <a:rPr lang="az-Latn-AZ"/>
              <a:t>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614339" cy="2545377"/>
          </a:xfrm>
          <a:prstGeom prst="rect">
            <a:avLst/>
          </a:prstGeom>
          <a:noFill/>
        </p:spPr>
        <p:txBody>
          <a:bodyPr wrap="square">
            <a:spAutoFit/>
          </a:bodyPr>
          <a:lstStyle/>
          <a:p>
            <a:pPr>
              <a:lnSpc>
                <a:spcPct val="150000"/>
              </a:lnSpc>
            </a:pPr>
            <a:r>
              <a:rPr lang="az-Latn-AZ"/>
              <a:t>Bu cədvəl söhbətlərdə göndərilən mesajları və onların əlavə fayllarını saxlayır. </a:t>
            </a:r>
            <a:endParaRPr lang="en-US"/>
          </a:p>
          <a:p>
            <a:pPr>
              <a:lnSpc>
                <a:spcPct val="150000"/>
              </a:lnSpc>
            </a:pPr>
            <a:endParaRPr lang="en-US"/>
          </a:p>
          <a:p>
            <a:pPr>
              <a:lnSpc>
                <a:spcPct val="150000"/>
              </a:lnSpc>
            </a:pPr>
            <a:r>
              <a:rPr lang="az-Latn-AZ" b="1"/>
              <a:t>is_read </a:t>
            </a:r>
            <a:r>
              <a:rPr lang="az-Latn-AZ"/>
              <a:t>və </a:t>
            </a:r>
            <a:r>
              <a:rPr lang="az-Latn-AZ" b="1"/>
              <a:t>read_at </a:t>
            </a:r>
            <a:r>
              <a:rPr lang="az-Latn-AZ"/>
              <a:t>sahələri mesajın oxunub-oxunmadığını və vaxtını izləməyə imkan verir. Soft delete funksiyası mesajların arxivlənməsi və lazım olduqda bərpasını təmin edir.</a:t>
            </a:r>
            <a:endParaRPr lang="ru-RU"/>
          </a:p>
        </p:txBody>
      </p:sp>
      <p:pic>
        <p:nvPicPr>
          <p:cNvPr id="3" name="Picture 2">
            <a:extLst>
              <a:ext uri="{FF2B5EF4-FFF2-40B4-BE49-F238E27FC236}">
                <a16:creationId xmlns:a16="http://schemas.microsoft.com/office/drawing/2014/main" id="{82F19E2C-8D34-DDC2-E7B4-DB731E5183F9}"/>
              </a:ext>
            </a:extLst>
          </p:cNvPr>
          <p:cNvPicPr>
            <a:picLocks noChangeAspect="1"/>
          </p:cNvPicPr>
          <p:nvPr/>
        </p:nvPicPr>
        <p:blipFill>
          <a:blip r:embed="rId2"/>
          <a:stretch>
            <a:fillRect/>
          </a:stretch>
        </p:blipFill>
        <p:spPr>
          <a:xfrm>
            <a:off x="7615961" y="0"/>
            <a:ext cx="4574417" cy="6858000"/>
          </a:xfrm>
          <a:prstGeom prst="rect">
            <a:avLst/>
          </a:prstGeom>
        </p:spPr>
      </p:pic>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963467" cy="1477328"/>
          </a:xfrm>
          <a:prstGeom prst="rect">
            <a:avLst/>
          </a:prstGeom>
          <a:noFill/>
        </p:spPr>
        <p:txBody>
          <a:bodyPr wrap="square">
            <a:spAutoFit/>
          </a:bodyPr>
          <a:lstStyle/>
          <a:p>
            <a:r>
              <a:rPr lang="az-Latn-AZ"/>
              <a:t>Bu cədvəl istifadəçilərin elanlara və satıcılara verdiyi qiymətləndirmə və rəyləri saxlayır. rating, title, comment, pros və cons sahələri məhsul və satıcı haqqında detallı rəy yazmağa imkan verir. Status və verified sahələri rəyin etibarlılığını və təsdiqlənmiş alış olub-olmadığını göstərir.</a:t>
            </a:r>
            <a:endParaRPr lang="ru-RU"/>
          </a:p>
        </p:txBody>
      </p:sp>
      <p:pic>
        <p:nvPicPr>
          <p:cNvPr id="3" name="Picture 2">
            <a:extLst>
              <a:ext uri="{FF2B5EF4-FFF2-40B4-BE49-F238E27FC236}">
                <a16:creationId xmlns:a16="http://schemas.microsoft.com/office/drawing/2014/main" id="{BB900BC0-C06F-63DA-4073-3C646B859ADE}"/>
              </a:ext>
            </a:extLst>
          </p:cNvPr>
          <p:cNvPicPr>
            <a:picLocks noChangeAspect="1"/>
          </p:cNvPicPr>
          <p:nvPr/>
        </p:nvPicPr>
        <p:blipFill>
          <a:blip r:embed="rId2"/>
          <a:stretch>
            <a:fillRect/>
          </a:stretch>
        </p:blipFill>
        <p:spPr>
          <a:xfrm>
            <a:off x="5965089" y="0"/>
            <a:ext cx="6225289" cy="6858000"/>
          </a:xfrm>
          <a:prstGeom prst="rect">
            <a:avLst/>
          </a:prstGeom>
        </p:spPr>
      </p:pic>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5857</TotalTime>
  <Words>8499</Words>
  <Application>Microsoft Office PowerPoint</Application>
  <PresentationFormat>Widescreen</PresentationFormat>
  <Paragraphs>1036</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151</cp:revision>
  <dcterms:created xsi:type="dcterms:W3CDTF">2026-01-23T13:59:30Z</dcterms:created>
  <dcterms:modified xsi:type="dcterms:W3CDTF">2026-01-27T16:50:30Z</dcterms:modified>
</cp:coreProperties>
</file>